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271" r:id="rId3"/>
    <p:sldId id="290" r:id="rId4"/>
    <p:sldId id="294" r:id="rId5"/>
    <p:sldId id="296" r:id="rId6"/>
    <p:sldId id="297" r:id="rId7"/>
    <p:sldId id="29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992"/>
    <a:srgbClr val="2DC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406" autoAdjust="0"/>
  </p:normalViewPr>
  <p:slideViewPr>
    <p:cSldViewPr snapToGrid="0">
      <p:cViewPr varScale="1">
        <p:scale>
          <a:sx n="148" d="100"/>
          <a:sy n="148" d="100"/>
        </p:scale>
        <p:origin x="73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88418-5F2E-49E0-AA3B-CFF515775981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9FE31-BA08-4B14-9631-AAFE6C9D1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679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0" y="153247"/>
            <a:ext cx="12192000" cy="1644811"/>
            <a:chOff x="0" y="67359"/>
            <a:chExt cx="12192000" cy="1644811"/>
          </a:xfrm>
        </p:grpSpPr>
        <p:grpSp>
          <p:nvGrpSpPr>
            <p:cNvPr id="10" name="Gruppieren 9"/>
            <p:cNvGrpSpPr/>
            <p:nvPr userDrawn="1"/>
          </p:nvGrpSpPr>
          <p:grpSpPr>
            <a:xfrm>
              <a:off x="0" y="67359"/>
              <a:ext cx="12192000" cy="1644811"/>
              <a:chOff x="0" y="274623"/>
              <a:chExt cx="12192000" cy="1644811"/>
            </a:xfrm>
          </p:grpSpPr>
          <p:sp>
            <p:nvSpPr>
              <p:cNvPr id="12" name="Rechteck 11"/>
              <p:cNvSpPr/>
              <p:nvPr/>
            </p:nvSpPr>
            <p:spPr>
              <a:xfrm>
                <a:off x="0" y="1486468"/>
                <a:ext cx="12192000" cy="432966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" name="Textfeld 12"/>
              <p:cNvSpPr txBox="1"/>
              <p:nvPr/>
            </p:nvSpPr>
            <p:spPr>
              <a:xfrm>
                <a:off x="269510" y="1477018"/>
                <a:ext cx="5890661" cy="430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200" dirty="0">
                    <a:solidFill>
                      <a:srgbClr val="A40000"/>
                    </a:solidFill>
                  </a:rPr>
                  <a:t>16.-17. September 2022 · Greifswald</a:t>
                </a:r>
              </a:p>
            </p:txBody>
          </p:sp>
          <p:sp>
            <p:nvSpPr>
              <p:cNvPr id="14" name="Textfeld 13"/>
              <p:cNvSpPr txBox="1"/>
              <p:nvPr/>
            </p:nvSpPr>
            <p:spPr>
              <a:xfrm>
                <a:off x="205339" y="274623"/>
                <a:ext cx="914276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800" b="1" dirty="0">
                    <a:solidFill>
                      <a:srgbClr val="A40000"/>
                    </a:solidFill>
                  </a:rPr>
                  <a:t>27.</a:t>
                </a:r>
                <a:r>
                  <a:rPr lang="de-DE" sz="2800" b="1" dirty="0">
                    <a:solidFill>
                      <a:srgbClr val="C00000"/>
                    </a:solidFill>
                  </a:rPr>
                  <a:t> </a:t>
                </a:r>
                <a:r>
                  <a:rPr lang="de-DE" sz="2200" b="1" dirty="0">
                    <a:solidFill>
                      <a:schemeClr val="bg1">
                        <a:lumMod val="50000"/>
                      </a:schemeClr>
                    </a:solidFill>
                  </a:rPr>
                  <a:t>Norddeutsche </a:t>
                </a:r>
                <a:r>
                  <a:rPr lang="de-DE" sz="2200" b="1" dirty="0" err="1">
                    <a:solidFill>
                      <a:schemeClr val="bg1">
                        <a:lumMod val="50000"/>
                      </a:schemeClr>
                    </a:solidFill>
                  </a:rPr>
                  <a:t>GEFÄßTAGE</a:t>
                </a:r>
                <a:endParaRPr lang="de-DE" sz="2200" b="1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2200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„</a:t>
                </a:r>
                <a:r>
                  <a:rPr lang="de-DE" sz="2200" kern="1200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rPr>
                  <a:t>Wo man nicht segeln kann, muss man rudern" - Neue Herausforderungen bei fortgeschrittenen Gefäßerkrankungen</a:t>
                </a:r>
                <a:endParaRPr lang="de-DE" sz="2400" dirty="0">
                  <a:solidFill>
                    <a:schemeClr val="accent5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pic>
          <p:nvPicPr>
            <p:cNvPr id="11" name="Grafik 10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0778" y="81486"/>
              <a:ext cx="1826712" cy="806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819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13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66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477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514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34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4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280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27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68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066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6C080-4FAF-4B27-8381-513FEBBFFA19}" type="datetimeFigureOut">
              <a:rPr lang="de-DE" smtClean="0"/>
              <a:t>13.09.2022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D5BB7-C920-4E72-B69D-8CA757EA8B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69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/>
          <p:cNvSpPr>
            <a:spLocks noGrp="1"/>
          </p:cNvSpPr>
          <p:nvPr>
            <p:ph type="subTitle" idx="1"/>
          </p:nvPr>
        </p:nvSpPr>
        <p:spPr>
          <a:xfrm>
            <a:off x="325320" y="1724298"/>
            <a:ext cx="10745887" cy="459432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2200" b="1" dirty="0">
                <a:solidFill>
                  <a:srgbClr val="395992"/>
                </a:solidFill>
                <a:cs typeface="Arial" panose="020B0604020202020204" pitchFamily="34" charset="0"/>
              </a:rPr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82507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18881" y="1853086"/>
            <a:ext cx="10745887" cy="459432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2200" b="1" dirty="0">
                <a:cs typeface="Arial" panose="020B0604020202020204" pitchFamily="34" charset="0"/>
              </a:rPr>
              <a:t>Copyright Vorträge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cs typeface="Arial" panose="020B0604020202020204" pitchFamily="34" charset="0"/>
              </a:rPr>
              <a:t>Alle Vorträge sind im Sinne der jeweilig Referierenden urheberrechtlich geschützt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cs typeface="Arial" panose="020B0604020202020204" pitchFamily="34" charset="0"/>
              </a:rPr>
              <a:t>Aufnahmen und Aufzeichnungen bedürfen daher der vorherigen Einwilligung der Referierenden (§ 53 Abs. 7 UrhG)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cs typeface="Arial" panose="020B0604020202020204" pitchFamily="34" charset="0"/>
              </a:rPr>
              <a:t>Jede ungenehmigte Aufnahme/Aufzeichnung ist widerrechtlich und erzeugt Schadensersatz- und Unterlassungsansprüche der Referierenden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de-DE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7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377C7831-6DDB-CFF8-1E33-9C655A078DB5}"/>
              </a:ext>
            </a:extLst>
          </p:cNvPr>
          <p:cNvSpPr txBox="1">
            <a:spLocks/>
          </p:cNvSpPr>
          <p:nvPr/>
        </p:nvSpPr>
        <p:spPr>
          <a:xfrm>
            <a:off x="318881" y="1853086"/>
            <a:ext cx="10745887" cy="4594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2200" b="1" dirty="0">
                <a:cs typeface="Arial" panose="020B0604020202020204" pitchFamily="34" charset="0"/>
              </a:rPr>
              <a:t>Interessenkonflikte: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E502CCA1-2103-E4AE-E6E5-FCB2F779CC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56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325320" y="1970468"/>
            <a:ext cx="10745887" cy="434815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de-DE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60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325320" y="1970468"/>
            <a:ext cx="10745887" cy="434815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de-DE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13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325320" y="1970468"/>
            <a:ext cx="10745887" cy="434815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de-DE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455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325320" y="1970468"/>
            <a:ext cx="10745887" cy="434815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de-DE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59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Breitbild</PresentationFormat>
  <Paragraphs>10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CSi Hamburg GmbH;NDCH;NGM</dc:creator>
  <cp:lastModifiedBy>a B</cp:lastModifiedBy>
  <cp:revision>134</cp:revision>
  <dcterms:created xsi:type="dcterms:W3CDTF">2013-11-19T17:23:02Z</dcterms:created>
  <dcterms:modified xsi:type="dcterms:W3CDTF">2022-09-13T12:18:51Z</dcterms:modified>
</cp:coreProperties>
</file>